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sldIdLst>
    <p:sldId id="264" r:id="rId2"/>
    <p:sldId id="265" r:id="rId3"/>
  </p:sldIdLst>
  <p:sldSz cx="9144000" cy="6858000" type="screen4x3"/>
  <p:notesSz cx="6858000" cy="9144000"/>
  <p:embeddedFontLst>
    <p:embeddedFont>
      <p:font typeface="Calibri" panose="020F0502020204030204" pitchFamily="34" charset="0"/>
      <p:regular r:id="rId4"/>
      <p:bold r:id="rId5"/>
      <p:italic r:id="rId6"/>
      <p:boldItalic r:id="rId7"/>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42" autoAdjust="0"/>
    <p:restoredTop sz="94660"/>
  </p:normalViewPr>
  <p:slideViewPr>
    <p:cSldViewPr>
      <p:cViewPr varScale="1">
        <p:scale>
          <a:sx n="94" d="100"/>
          <a:sy n="94" d="100"/>
        </p:scale>
        <p:origin x="120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font" Target="fonts/font4.fntdata"/><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tableStyles" Target="tableStyles.xml"/><Relationship Id="rId5" Type="http://schemas.openxmlformats.org/officeDocument/2006/relationships/font" Target="fonts/font2.fntdata"/><Relationship Id="rId10" Type="http://schemas.openxmlformats.org/officeDocument/2006/relationships/theme" Target="theme/theme1.xml"/><Relationship Id="rId4" Type="http://schemas.openxmlformats.org/officeDocument/2006/relationships/font" Target="fonts/font1.fntdata"/><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a:prstGeom prst="rect">
            <a:avLst/>
          </a:prstGeo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a:xfrm>
            <a:off x="457200" y="6356350"/>
            <a:ext cx="2133600" cy="365125"/>
          </a:xfrm>
          <a:prstGeom prst="rect">
            <a:avLst/>
          </a:prstGeom>
        </p:spPr>
        <p:txBody>
          <a:bodyPr/>
          <a:lstStyle>
            <a:lvl1pPr>
              <a:defRPr/>
            </a:lvl1pPr>
          </a:lstStyle>
          <a:p>
            <a:pPr fontAlgn="base">
              <a:spcBef>
                <a:spcPct val="0"/>
              </a:spcBef>
              <a:spcAft>
                <a:spcPct val="0"/>
              </a:spcAft>
              <a:defRPr/>
            </a:pPr>
            <a:fld id="{B68C4FF4-6EE1-4A76-9B8F-B2F594D6C874}" type="datetimeFigureOut">
              <a:rPr lang="ru-RU">
                <a:solidFill>
                  <a:prstClr val="black"/>
                </a:solidFill>
                <a:latin typeface="Arial" charset="0"/>
                <a:cs typeface="Arial" charset="0"/>
              </a:rPr>
              <a:pPr fontAlgn="base">
                <a:spcBef>
                  <a:spcPct val="0"/>
                </a:spcBef>
                <a:spcAft>
                  <a:spcPct val="0"/>
                </a:spcAft>
                <a:defRPr/>
              </a:pPr>
              <a:t>25.06.2021</a:t>
            </a:fld>
            <a:endParaRPr lang="ru-RU">
              <a:solidFill>
                <a:prstClr val="black"/>
              </a:solidFill>
              <a:latin typeface="Arial" charset="0"/>
              <a:cs typeface="Arial" charset="0"/>
            </a:endParaRPr>
          </a:p>
        </p:txBody>
      </p:sp>
      <p:sp>
        <p:nvSpPr>
          <p:cNvPr id="5" name="Нижний колонтитул 4"/>
          <p:cNvSpPr>
            <a:spLocks noGrp="1"/>
          </p:cNvSpPr>
          <p:nvPr>
            <p:ph type="ftr" sz="quarter" idx="11"/>
          </p:nvPr>
        </p:nvSpPr>
        <p:spPr>
          <a:xfrm>
            <a:off x="3124200" y="6356350"/>
            <a:ext cx="2895600" cy="365125"/>
          </a:xfrm>
          <a:prstGeom prst="rect">
            <a:avLst/>
          </a:prstGeom>
        </p:spPr>
        <p:txBody>
          <a:bodyPr/>
          <a:lstStyle>
            <a:lvl1pPr>
              <a:defRPr/>
            </a:lvl1pPr>
          </a:lstStyle>
          <a:p>
            <a:pPr fontAlgn="base">
              <a:spcBef>
                <a:spcPct val="0"/>
              </a:spcBef>
              <a:spcAft>
                <a:spcPct val="0"/>
              </a:spcAft>
              <a:defRPr/>
            </a:pPr>
            <a:endParaRPr lang="ru-RU">
              <a:solidFill>
                <a:prstClr val="black"/>
              </a:solidFill>
              <a:latin typeface="Arial" charset="0"/>
              <a:cs typeface="Arial" charset="0"/>
            </a:endParaRPr>
          </a:p>
        </p:txBody>
      </p:sp>
      <p:sp>
        <p:nvSpPr>
          <p:cNvPr id="6" name="Номер слайда 5"/>
          <p:cNvSpPr>
            <a:spLocks noGrp="1"/>
          </p:cNvSpPr>
          <p:nvPr>
            <p:ph type="sldNum" sz="quarter" idx="12"/>
          </p:nvPr>
        </p:nvSpPr>
        <p:spPr>
          <a:xfrm>
            <a:off x="6553200" y="6356350"/>
            <a:ext cx="2133600" cy="365125"/>
          </a:xfrm>
          <a:prstGeom prst="rect">
            <a:avLst/>
          </a:prstGeom>
        </p:spPr>
        <p:txBody>
          <a:bodyPr/>
          <a:lstStyle>
            <a:lvl1pPr>
              <a:defRPr/>
            </a:lvl1pPr>
          </a:lstStyle>
          <a:p>
            <a:pPr fontAlgn="base">
              <a:spcBef>
                <a:spcPct val="0"/>
              </a:spcBef>
              <a:spcAft>
                <a:spcPct val="0"/>
              </a:spcAft>
              <a:defRPr/>
            </a:pPr>
            <a:fld id="{CBF7A747-1B53-4B3F-B8D2-D8AB0E128148}" type="slidenum">
              <a:rPr lang="ru-RU">
                <a:solidFill>
                  <a:prstClr val="black"/>
                </a:solidFill>
                <a:latin typeface="Arial" charset="0"/>
                <a:cs typeface="Arial" charset="0"/>
              </a:rPr>
              <a:pPr fontAlgn="base">
                <a:spcBef>
                  <a:spcPct val="0"/>
                </a:spcBef>
                <a:spcAft>
                  <a:spcPct val="0"/>
                </a:spcAft>
                <a:defRPr/>
              </a:pPr>
              <a:t>‹#›</a:t>
            </a:fld>
            <a:endParaRPr lang="ru-RU">
              <a:solidFill>
                <a:prstClr val="black"/>
              </a:solidFill>
              <a:latin typeface="Arial" charset="0"/>
              <a:cs typeface="Arial"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a:lstStyle/>
          <a:p>
            <a:r>
              <a:rPr lang="ru-RU"/>
              <a:t>Образец заголовка</a:t>
            </a:r>
          </a:p>
        </p:txBody>
      </p:sp>
      <p:sp>
        <p:nvSpPr>
          <p:cNvPr id="3" name="Содержимое 2"/>
          <p:cNvSpPr>
            <a:spLocks noGrp="1"/>
          </p:cNvSpPr>
          <p:nvPr>
            <p:ph idx="1"/>
          </p:nvPr>
        </p:nvSpPr>
        <p:spPr>
          <a:xfrm>
            <a:off x="457200" y="1600200"/>
            <a:ext cx="8229600" cy="4525963"/>
          </a:xfrm>
          <a:prstGeom prst="rect">
            <a:avLst/>
          </a:prstGeo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a:xfrm>
            <a:off x="457200" y="6356350"/>
            <a:ext cx="2133600" cy="365125"/>
          </a:xfrm>
          <a:prstGeom prst="rect">
            <a:avLst/>
          </a:prstGeom>
        </p:spPr>
        <p:txBody>
          <a:bodyPr/>
          <a:lstStyle>
            <a:lvl1pPr>
              <a:defRPr/>
            </a:lvl1pPr>
          </a:lstStyle>
          <a:p>
            <a:pPr fontAlgn="base">
              <a:spcBef>
                <a:spcPct val="0"/>
              </a:spcBef>
              <a:spcAft>
                <a:spcPct val="0"/>
              </a:spcAft>
              <a:defRPr/>
            </a:pPr>
            <a:fld id="{3152DDE1-E9F2-4B50-AB95-1A36B28481DE}" type="datetimeFigureOut">
              <a:rPr lang="ru-RU">
                <a:solidFill>
                  <a:prstClr val="black"/>
                </a:solidFill>
                <a:latin typeface="Arial" charset="0"/>
                <a:cs typeface="Arial" charset="0"/>
              </a:rPr>
              <a:pPr fontAlgn="base">
                <a:spcBef>
                  <a:spcPct val="0"/>
                </a:spcBef>
                <a:spcAft>
                  <a:spcPct val="0"/>
                </a:spcAft>
                <a:defRPr/>
              </a:pPr>
              <a:t>25.06.2021</a:t>
            </a:fld>
            <a:endParaRPr lang="ru-RU">
              <a:solidFill>
                <a:prstClr val="black"/>
              </a:solidFill>
              <a:latin typeface="Arial" charset="0"/>
              <a:cs typeface="Arial" charset="0"/>
            </a:endParaRPr>
          </a:p>
        </p:txBody>
      </p:sp>
      <p:sp>
        <p:nvSpPr>
          <p:cNvPr id="5" name="Нижний колонтитул 4"/>
          <p:cNvSpPr>
            <a:spLocks noGrp="1"/>
          </p:cNvSpPr>
          <p:nvPr>
            <p:ph type="ftr" sz="quarter" idx="11"/>
          </p:nvPr>
        </p:nvSpPr>
        <p:spPr>
          <a:xfrm>
            <a:off x="3124200" y="6356350"/>
            <a:ext cx="2895600" cy="365125"/>
          </a:xfrm>
          <a:prstGeom prst="rect">
            <a:avLst/>
          </a:prstGeom>
        </p:spPr>
        <p:txBody>
          <a:bodyPr/>
          <a:lstStyle>
            <a:lvl1pPr>
              <a:defRPr/>
            </a:lvl1pPr>
          </a:lstStyle>
          <a:p>
            <a:pPr fontAlgn="base">
              <a:spcBef>
                <a:spcPct val="0"/>
              </a:spcBef>
              <a:spcAft>
                <a:spcPct val="0"/>
              </a:spcAft>
              <a:defRPr/>
            </a:pPr>
            <a:endParaRPr lang="ru-RU">
              <a:solidFill>
                <a:prstClr val="black"/>
              </a:solidFill>
              <a:latin typeface="Arial" charset="0"/>
              <a:cs typeface="Arial" charset="0"/>
            </a:endParaRPr>
          </a:p>
        </p:txBody>
      </p:sp>
      <p:sp>
        <p:nvSpPr>
          <p:cNvPr id="6" name="Номер слайда 5"/>
          <p:cNvSpPr>
            <a:spLocks noGrp="1"/>
          </p:cNvSpPr>
          <p:nvPr>
            <p:ph type="sldNum" sz="quarter" idx="12"/>
          </p:nvPr>
        </p:nvSpPr>
        <p:spPr>
          <a:xfrm>
            <a:off x="6553200" y="6356350"/>
            <a:ext cx="2133600" cy="365125"/>
          </a:xfrm>
          <a:prstGeom prst="rect">
            <a:avLst/>
          </a:prstGeom>
        </p:spPr>
        <p:txBody>
          <a:bodyPr/>
          <a:lstStyle>
            <a:lvl1pPr>
              <a:defRPr/>
            </a:lvl1pPr>
          </a:lstStyle>
          <a:p>
            <a:pPr fontAlgn="base">
              <a:spcBef>
                <a:spcPct val="0"/>
              </a:spcBef>
              <a:spcAft>
                <a:spcPct val="0"/>
              </a:spcAft>
              <a:defRPr/>
            </a:pPr>
            <a:fld id="{A087BA6C-DE82-4922-A007-5CB817EE4E20}" type="slidenum">
              <a:rPr lang="ru-RU">
                <a:solidFill>
                  <a:prstClr val="black"/>
                </a:solidFill>
                <a:latin typeface="Arial" charset="0"/>
                <a:cs typeface="Arial" charset="0"/>
              </a:rPr>
              <a:pPr fontAlgn="base">
                <a:spcBef>
                  <a:spcPct val="0"/>
                </a:spcBef>
                <a:spcAft>
                  <a:spcPct val="0"/>
                </a:spcAft>
                <a:defRPr/>
              </a:pPr>
              <a:t>‹#›</a:t>
            </a:fld>
            <a:endParaRPr lang="ru-RU">
              <a:solidFill>
                <a:prstClr val="black"/>
              </a:solidFill>
              <a:latin typeface="Arial" charset="0"/>
              <a:cs typeface="Arial"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a:xfrm>
            <a:off x="457200" y="6356350"/>
            <a:ext cx="2133600" cy="365125"/>
          </a:xfrm>
          <a:prstGeom prst="rect">
            <a:avLst/>
          </a:prstGeom>
        </p:spPr>
        <p:txBody>
          <a:bodyPr/>
          <a:lstStyle>
            <a:lvl1pPr>
              <a:defRPr/>
            </a:lvl1pPr>
          </a:lstStyle>
          <a:p>
            <a:pPr fontAlgn="base">
              <a:spcBef>
                <a:spcPct val="0"/>
              </a:spcBef>
              <a:spcAft>
                <a:spcPct val="0"/>
              </a:spcAft>
              <a:defRPr/>
            </a:pPr>
            <a:fld id="{D5011FA9-72D4-4D0D-AA04-5200C8F96D1C}" type="datetimeFigureOut">
              <a:rPr lang="ru-RU">
                <a:solidFill>
                  <a:prstClr val="black"/>
                </a:solidFill>
                <a:latin typeface="Arial" charset="0"/>
                <a:cs typeface="Arial" charset="0"/>
              </a:rPr>
              <a:pPr fontAlgn="base">
                <a:spcBef>
                  <a:spcPct val="0"/>
                </a:spcBef>
                <a:spcAft>
                  <a:spcPct val="0"/>
                </a:spcAft>
                <a:defRPr/>
              </a:pPr>
              <a:t>25.06.2021</a:t>
            </a:fld>
            <a:endParaRPr lang="ru-RU">
              <a:solidFill>
                <a:prstClr val="black"/>
              </a:solidFill>
              <a:latin typeface="Arial" charset="0"/>
              <a:cs typeface="Arial" charset="0"/>
            </a:endParaRPr>
          </a:p>
        </p:txBody>
      </p:sp>
      <p:sp>
        <p:nvSpPr>
          <p:cNvPr id="5" name="Нижний колонтитул 4"/>
          <p:cNvSpPr>
            <a:spLocks noGrp="1"/>
          </p:cNvSpPr>
          <p:nvPr>
            <p:ph type="ftr" sz="quarter" idx="11"/>
          </p:nvPr>
        </p:nvSpPr>
        <p:spPr>
          <a:xfrm>
            <a:off x="3124200" y="6356350"/>
            <a:ext cx="2895600" cy="365125"/>
          </a:xfrm>
          <a:prstGeom prst="rect">
            <a:avLst/>
          </a:prstGeom>
        </p:spPr>
        <p:txBody>
          <a:bodyPr/>
          <a:lstStyle>
            <a:lvl1pPr>
              <a:defRPr/>
            </a:lvl1pPr>
          </a:lstStyle>
          <a:p>
            <a:pPr fontAlgn="base">
              <a:spcBef>
                <a:spcPct val="0"/>
              </a:spcBef>
              <a:spcAft>
                <a:spcPct val="0"/>
              </a:spcAft>
              <a:defRPr/>
            </a:pPr>
            <a:endParaRPr lang="ru-RU">
              <a:solidFill>
                <a:prstClr val="black"/>
              </a:solidFill>
              <a:latin typeface="Arial" charset="0"/>
              <a:cs typeface="Arial" charset="0"/>
            </a:endParaRPr>
          </a:p>
        </p:txBody>
      </p:sp>
      <p:sp>
        <p:nvSpPr>
          <p:cNvPr id="6" name="Номер слайда 5"/>
          <p:cNvSpPr>
            <a:spLocks noGrp="1"/>
          </p:cNvSpPr>
          <p:nvPr>
            <p:ph type="sldNum" sz="quarter" idx="12"/>
          </p:nvPr>
        </p:nvSpPr>
        <p:spPr>
          <a:xfrm>
            <a:off x="6553200" y="6356350"/>
            <a:ext cx="2133600" cy="365125"/>
          </a:xfrm>
          <a:prstGeom prst="rect">
            <a:avLst/>
          </a:prstGeom>
        </p:spPr>
        <p:txBody>
          <a:bodyPr/>
          <a:lstStyle>
            <a:lvl1pPr>
              <a:defRPr/>
            </a:lvl1pPr>
          </a:lstStyle>
          <a:p>
            <a:pPr fontAlgn="base">
              <a:spcBef>
                <a:spcPct val="0"/>
              </a:spcBef>
              <a:spcAft>
                <a:spcPct val="0"/>
              </a:spcAft>
              <a:defRPr/>
            </a:pPr>
            <a:fld id="{64CBFCBB-F7D8-4AD9-B5F9-93687358CA6B}" type="slidenum">
              <a:rPr lang="ru-RU">
                <a:solidFill>
                  <a:prstClr val="black"/>
                </a:solidFill>
                <a:latin typeface="Arial" charset="0"/>
                <a:cs typeface="Arial" charset="0"/>
              </a:rPr>
              <a:pPr fontAlgn="base">
                <a:spcBef>
                  <a:spcPct val="0"/>
                </a:spcBef>
                <a:spcAft>
                  <a:spcPct val="0"/>
                </a:spcAft>
                <a:defRPr/>
              </a:pPr>
              <a:t>‹#›</a:t>
            </a:fld>
            <a:endParaRPr lang="ru-RU">
              <a:solidFill>
                <a:prstClr val="black"/>
              </a:solidFill>
              <a:latin typeface="Arial" charset="0"/>
              <a:cs typeface="Arial"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3"/>
          <p:cNvSpPr>
            <a:spLocks noGrp="1"/>
          </p:cNvSpPr>
          <p:nvPr>
            <p:ph type="dt" sz="half" idx="10"/>
          </p:nvPr>
        </p:nvSpPr>
        <p:spPr>
          <a:xfrm>
            <a:off x="457200" y="6356350"/>
            <a:ext cx="2133600" cy="365125"/>
          </a:xfrm>
          <a:prstGeom prst="rect">
            <a:avLst/>
          </a:prstGeom>
        </p:spPr>
        <p:txBody>
          <a:bodyPr/>
          <a:lstStyle>
            <a:lvl1pPr>
              <a:defRPr/>
            </a:lvl1pPr>
          </a:lstStyle>
          <a:p>
            <a:pPr fontAlgn="base">
              <a:spcBef>
                <a:spcPct val="0"/>
              </a:spcBef>
              <a:spcAft>
                <a:spcPct val="0"/>
              </a:spcAft>
              <a:defRPr/>
            </a:pPr>
            <a:fld id="{F18AA105-3B9A-485F-A7BD-B3B1C1BFF994}" type="datetimeFigureOut">
              <a:rPr lang="ru-RU">
                <a:solidFill>
                  <a:prstClr val="black"/>
                </a:solidFill>
                <a:latin typeface="Arial" charset="0"/>
                <a:cs typeface="Arial" charset="0"/>
              </a:rPr>
              <a:pPr fontAlgn="base">
                <a:spcBef>
                  <a:spcPct val="0"/>
                </a:spcBef>
                <a:spcAft>
                  <a:spcPct val="0"/>
                </a:spcAft>
                <a:defRPr/>
              </a:pPr>
              <a:t>25.06.2021</a:t>
            </a:fld>
            <a:endParaRPr lang="ru-RU">
              <a:solidFill>
                <a:prstClr val="black"/>
              </a:solidFill>
              <a:latin typeface="Arial" charset="0"/>
              <a:cs typeface="Arial" charset="0"/>
            </a:endParaRPr>
          </a:p>
        </p:txBody>
      </p:sp>
      <p:sp>
        <p:nvSpPr>
          <p:cNvPr id="6" name="Нижний колонтитул 4"/>
          <p:cNvSpPr>
            <a:spLocks noGrp="1"/>
          </p:cNvSpPr>
          <p:nvPr>
            <p:ph type="ftr" sz="quarter" idx="11"/>
          </p:nvPr>
        </p:nvSpPr>
        <p:spPr>
          <a:xfrm>
            <a:off x="3124200" y="6356350"/>
            <a:ext cx="2895600" cy="365125"/>
          </a:xfrm>
          <a:prstGeom prst="rect">
            <a:avLst/>
          </a:prstGeom>
        </p:spPr>
        <p:txBody>
          <a:bodyPr/>
          <a:lstStyle>
            <a:lvl1pPr>
              <a:defRPr/>
            </a:lvl1pPr>
          </a:lstStyle>
          <a:p>
            <a:pPr fontAlgn="base">
              <a:spcBef>
                <a:spcPct val="0"/>
              </a:spcBef>
              <a:spcAft>
                <a:spcPct val="0"/>
              </a:spcAft>
              <a:defRPr/>
            </a:pPr>
            <a:endParaRPr lang="ru-RU">
              <a:solidFill>
                <a:prstClr val="black"/>
              </a:solidFill>
              <a:latin typeface="Arial" charset="0"/>
              <a:cs typeface="Arial" charset="0"/>
            </a:endParaRPr>
          </a:p>
        </p:txBody>
      </p:sp>
      <p:sp>
        <p:nvSpPr>
          <p:cNvPr id="7" name="Номер слайда 5"/>
          <p:cNvSpPr>
            <a:spLocks noGrp="1"/>
          </p:cNvSpPr>
          <p:nvPr>
            <p:ph type="sldNum" sz="quarter" idx="12"/>
          </p:nvPr>
        </p:nvSpPr>
        <p:spPr>
          <a:xfrm>
            <a:off x="6553200" y="6356350"/>
            <a:ext cx="2133600" cy="365125"/>
          </a:xfrm>
          <a:prstGeom prst="rect">
            <a:avLst/>
          </a:prstGeom>
        </p:spPr>
        <p:txBody>
          <a:bodyPr/>
          <a:lstStyle>
            <a:lvl1pPr>
              <a:defRPr/>
            </a:lvl1pPr>
          </a:lstStyle>
          <a:p>
            <a:pPr fontAlgn="base">
              <a:spcBef>
                <a:spcPct val="0"/>
              </a:spcBef>
              <a:spcAft>
                <a:spcPct val="0"/>
              </a:spcAft>
              <a:defRPr/>
            </a:pPr>
            <a:fld id="{29217202-91A5-4841-8837-12B3422A9C13}" type="slidenum">
              <a:rPr lang="ru-RU">
                <a:solidFill>
                  <a:prstClr val="black"/>
                </a:solidFill>
                <a:latin typeface="Arial" charset="0"/>
                <a:cs typeface="Arial" charset="0"/>
              </a:rPr>
              <a:pPr fontAlgn="base">
                <a:spcBef>
                  <a:spcPct val="0"/>
                </a:spcBef>
                <a:spcAft>
                  <a:spcPct val="0"/>
                </a:spcAft>
                <a:defRPr/>
              </a:pPr>
              <a:t>‹#›</a:t>
            </a:fld>
            <a:endParaRPr lang="ru-RU">
              <a:solidFill>
                <a:prstClr val="black"/>
              </a:solidFill>
              <a:latin typeface="Arial" charset="0"/>
              <a:cs typeface="Arial"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3"/>
          <p:cNvSpPr>
            <a:spLocks noGrp="1"/>
          </p:cNvSpPr>
          <p:nvPr>
            <p:ph type="dt" sz="half" idx="10"/>
          </p:nvPr>
        </p:nvSpPr>
        <p:spPr>
          <a:xfrm>
            <a:off x="457200" y="6356350"/>
            <a:ext cx="2133600" cy="365125"/>
          </a:xfrm>
          <a:prstGeom prst="rect">
            <a:avLst/>
          </a:prstGeom>
        </p:spPr>
        <p:txBody>
          <a:bodyPr/>
          <a:lstStyle>
            <a:lvl1pPr>
              <a:defRPr/>
            </a:lvl1pPr>
          </a:lstStyle>
          <a:p>
            <a:pPr fontAlgn="base">
              <a:spcBef>
                <a:spcPct val="0"/>
              </a:spcBef>
              <a:spcAft>
                <a:spcPct val="0"/>
              </a:spcAft>
              <a:defRPr/>
            </a:pPr>
            <a:fld id="{B003E727-7E97-4B76-A273-97C117DFD6DE}" type="datetimeFigureOut">
              <a:rPr lang="ru-RU">
                <a:solidFill>
                  <a:prstClr val="black"/>
                </a:solidFill>
                <a:latin typeface="Arial" charset="0"/>
                <a:cs typeface="Arial" charset="0"/>
              </a:rPr>
              <a:pPr fontAlgn="base">
                <a:spcBef>
                  <a:spcPct val="0"/>
                </a:spcBef>
                <a:spcAft>
                  <a:spcPct val="0"/>
                </a:spcAft>
                <a:defRPr/>
              </a:pPr>
              <a:t>25.06.2021</a:t>
            </a:fld>
            <a:endParaRPr lang="ru-RU">
              <a:solidFill>
                <a:prstClr val="black"/>
              </a:solidFill>
              <a:latin typeface="Arial" charset="0"/>
              <a:cs typeface="Arial" charset="0"/>
            </a:endParaRPr>
          </a:p>
        </p:txBody>
      </p:sp>
      <p:sp>
        <p:nvSpPr>
          <p:cNvPr id="8" name="Нижний колонтитул 4"/>
          <p:cNvSpPr>
            <a:spLocks noGrp="1"/>
          </p:cNvSpPr>
          <p:nvPr>
            <p:ph type="ftr" sz="quarter" idx="11"/>
          </p:nvPr>
        </p:nvSpPr>
        <p:spPr>
          <a:xfrm>
            <a:off x="3124200" y="6356350"/>
            <a:ext cx="2895600" cy="365125"/>
          </a:xfrm>
          <a:prstGeom prst="rect">
            <a:avLst/>
          </a:prstGeom>
        </p:spPr>
        <p:txBody>
          <a:bodyPr/>
          <a:lstStyle>
            <a:lvl1pPr>
              <a:defRPr/>
            </a:lvl1pPr>
          </a:lstStyle>
          <a:p>
            <a:pPr fontAlgn="base">
              <a:spcBef>
                <a:spcPct val="0"/>
              </a:spcBef>
              <a:spcAft>
                <a:spcPct val="0"/>
              </a:spcAft>
              <a:defRPr/>
            </a:pPr>
            <a:endParaRPr lang="ru-RU">
              <a:solidFill>
                <a:prstClr val="black"/>
              </a:solidFill>
              <a:latin typeface="Arial" charset="0"/>
              <a:cs typeface="Arial" charset="0"/>
            </a:endParaRPr>
          </a:p>
        </p:txBody>
      </p:sp>
      <p:sp>
        <p:nvSpPr>
          <p:cNvPr id="9" name="Номер слайда 5"/>
          <p:cNvSpPr>
            <a:spLocks noGrp="1"/>
          </p:cNvSpPr>
          <p:nvPr>
            <p:ph type="sldNum" sz="quarter" idx="12"/>
          </p:nvPr>
        </p:nvSpPr>
        <p:spPr>
          <a:xfrm>
            <a:off x="6553200" y="6356350"/>
            <a:ext cx="2133600" cy="365125"/>
          </a:xfrm>
          <a:prstGeom prst="rect">
            <a:avLst/>
          </a:prstGeom>
        </p:spPr>
        <p:txBody>
          <a:bodyPr/>
          <a:lstStyle>
            <a:lvl1pPr>
              <a:defRPr/>
            </a:lvl1pPr>
          </a:lstStyle>
          <a:p>
            <a:pPr fontAlgn="base">
              <a:spcBef>
                <a:spcPct val="0"/>
              </a:spcBef>
              <a:spcAft>
                <a:spcPct val="0"/>
              </a:spcAft>
              <a:defRPr/>
            </a:pPr>
            <a:fld id="{09F140D1-42AB-456C-B3EB-2E58162D29C5}" type="slidenum">
              <a:rPr lang="ru-RU">
                <a:solidFill>
                  <a:prstClr val="black"/>
                </a:solidFill>
                <a:latin typeface="Arial" charset="0"/>
                <a:cs typeface="Arial" charset="0"/>
              </a:rPr>
              <a:pPr fontAlgn="base">
                <a:spcBef>
                  <a:spcPct val="0"/>
                </a:spcBef>
                <a:spcAft>
                  <a:spcPct val="0"/>
                </a:spcAft>
                <a:defRPr/>
              </a:pPr>
              <a:t>‹#›</a:t>
            </a:fld>
            <a:endParaRPr lang="ru-RU">
              <a:solidFill>
                <a:prstClr val="black"/>
              </a:solidFill>
              <a:latin typeface="Arial" charset="0"/>
              <a:cs typeface="Arial"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a:lstStyle/>
          <a:p>
            <a:r>
              <a:rPr lang="ru-RU"/>
              <a:t>Образец заголовка</a:t>
            </a:r>
          </a:p>
        </p:txBody>
      </p:sp>
      <p:sp>
        <p:nvSpPr>
          <p:cNvPr id="3" name="Дата 3"/>
          <p:cNvSpPr>
            <a:spLocks noGrp="1"/>
          </p:cNvSpPr>
          <p:nvPr>
            <p:ph type="dt" sz="half" idx="10"/>
          </p:nvPr>
        </p:nvSpPr>
        <p:spPr>
          <a:xfrm>
            <a:off x="457200" y="6356350"/>
            <a:ext cx="2133600" cy="365125"/>
          </a:xfrm>
          <a:prstGeom prst="rect">
            <a:avLst/>
          </a:prstGeom>
        </p:spPr>
        <p:txBody>
          <a:bodyPr/>
          <a:lstStyle>
            <a:lvl1pPr>
              <a:defRPr/>
            </a:lvl1pPr>
          </a:lstStyle>
          <a:p>
            <a:pPr fontAlgn="base">
              <a:spcBef>
                <a:spcPct val="0"/>
              </a:spcBef>
              <a:spcAft>
                <a:spcPct val="0"/>
              </a:spcAft>
              <a:defRPr/>
            </a:pPr>
            <a:fld id="{C62FDA9A-A9AF-4522-BA4E-959710ABA8F2}" type="datetimeFigureOut">
              <a:rPr lang="ru-RU">
                <a:solidFill>
                  <a:prstClr val="black"/>
                </a:solidFill>
                <a:latin typeface="Arial" charset="0"/>
                <a:cs typeface="Arial" charset="0"/>
              </a:rPr>
              <a:pPr fontAlgn="base">
                <a:spcBef>
                  <a:spcPct val="0"/>
                </a:spcBef>
                <a:spcAft>
                  <a:spcPct val="0"/>
                </a:spcAft>
                <a:defRPr/>
              </a:pPr>
              <a:t>25.06.2021</a:t>
            </a:fld>
            <a:endParaRPr lang="ru-RU">
              <a:solidFill>
                <a:prstClr val="black"/>
              </a:solidFill>
              <a:latin typeface="Arial" charset="0"/>
              <a:cs typeface="Arial" charset="0"/>
            </a:endParaRPr>
          </a:p>
        </p:txBody>
      </p:sp>
      <p:sp>
        <p:nvSpPr>
          <p:cNvPr id="4" name="Нижний колонтитул 4"/>
          <p:cNvSpPr>
            <a:spLocks noGrp="1"/>
          </p:cNvSpPr>
          <p:nvPr>
            <p:ph type="ftr" sz="quarter" idx="11"/>
          </p:nvPr>
        </p:nvSpPr>
        <p:spPr>
          <a:xfrm>
            <a:off x="3124200" y="6356350"/>
            <a:ext cx="2895600" cy="365125"/>
          </a:xfrm>
          <a:prstGeom prst="rect">
            <a:avLst/>
          </a:prstGeom>
        </p:spPr>
        <p:txBody>
          <a:bodyPr/>
          <a:lstStyle>
            <a:lvl1pPr>
              <a:defRPr/>
            </a:lvl1pPr>
          </a:lstStyle>
          <a:p>
            <a:pPr fontAlgn="base">
              <a:spcBef>
                <a:spcPct val="0"/>
              </a:spcBef>
              <a:spcAft>
                <a:spcPct val="0"/>
              </a:spcAft>
              <a:defRPr/>
            </a:pPr>
            <a:endParaRPr lang="ru-RU">
              <a:solidFill>
                <a:prstClr val="black"/>
              </a:solidFill>
              <a:latin typeface="Arial" charset="0"/>
              <a:cs typeface="Arial" charset="0"/>
            </a:endParaRPr>
          </a:p>
        </p:txBody>
      </p:sp>
      <p:sp>
        <p:nvSpPr>
          <p:cNvPr id="5" name="Номер слайда 5"/>
          <p:cNvSpPr>
            <a:spLocks noGrp="1"/>
          </p:cNvSpPr>
          <p:nvPr>
            <p:ph type="sldNum" sz="quarter" idx="12"/>
          </p:nvPr>
        </p:nvSpPr>
        <p:spPr>
          <a:xfrm>
            <a:off x="6553200" y="6356350"/>
            <a:ext cx="2133600" cy="365125"/>
          </a:xfrm>
          <a:prstGeom prst="rect">
            <a:avLst/>
          </a:prstGeom>
        </p:spPr>
        <p:txBody>
          <a:bodyPr/>
          <a:lstStyle>
            <a:lvl1pPr>
              <a:defRPr/>
            </a:lvl1pPr>
          </a:lstStyle>
          <a:p>
            <a:pPr fontAlgn="base">
              <a:spcBef>
                <a:spcPct val="0"/>
              </a:spcBef>
              <a:spcAft>
                <a:spcPct val="0"/>
              </a:spcAft>
              <a:defRPr/>
            </a:pPr>
            <a:fld id="{27C4C3DF-49FF-4AA4-A1AB-8615103FAECA}" type="slidenum">
              <a:rPr lang="ru-RU">
                <a:solidFill>
                  <a:prstClr val="black"/>
                </a:solidFill>
                <a:latin typeface="Arial" charset="0"/>
                <a:cs typeface="Arial" charset="0"/>
              </a:rPr>
              <a:pPr fontAlgn="base">
                <a:spcBef>
                  <a:spcPct val="0"/>
                </a:spcBef>
                <a:spcAft>
                  <a:spcPct val="0"/>
                </a:spcAft>
                <a:defRPr/>
              </a:pPr>
              <a:t>‹#›</a:t>
            </a:fld>
            <a:endParaRPr lang="ru-RU">
              <a:solidFill>
                <a:prstClr val="black"/>
              </a:solidFill>
              <a:latin typeface="Arial" charset="0"/>
              <a:cs typeface="Arial"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a:xfrm>
            <a:off x="457200" y="6356350"/>
            <a:ext cx="2133600" cy="365125"/>
          </a:xfrm>
          <a:prstGeom prst="rect">
            <a:avLst/>
          </a:prstGeom>
        </p:spPr>
        <p:txBody>
          <a:bodyPr/>
          <a:lstStyle>
            <a:lvl1pPr>
              <a:defRPr/>
            </a:lvl1pPr>
          </a:lstStyle>
          <a:p>
            <a:pPr fontAlgn="base">
              <a:spcBef>
                <a:spcPct val="0"/>
              </a:spcBef>
              <a:spcAft>
                <a:spcPct val="0"/>
              </a:spcAft>
              <a:defRPr/>
            </a:pPr>
            <a:fld id="{981C31E6-6AC6-4E62-806B-D0CB1E8C6262}" type="datetimeFigureOut">
              <a:rPr lang="ru-RU">
                <a:solidFill>
                  <a:prstClr val="black"/>
                </a:solidFill>
                <a:latin typeface="Arial" charset="0"/>
                <a:cs typeface="Arial" charset="0"/>
              </a:rPr>
              <a:pPr fontAlgn="base">
                <a:spcBef>
                  <a:spcPct val="0"/>
                </a:spcBef>
                <a:spcAft>
                  <a:spcPct val="0"/>
                </a:spcAft>
                <a:defRPr/>
              </a:pPr>
              <a:t>25.06.2021</a:t>
            </a:fld>
            <a:endParaRPr lang="ru-RU">
              <a:solidFill>
                <a:prstClr val="black"/>
              </a:solidFill>
              <a:latin typeface="Arial" charset="0"/>
              <a:cs typeface="Arial" charset="0"/>
            </a:endParaRPr>
          </a:p>
        </p:txBody>
      </p:sp>
      <p:sp>
        <p:nvSpPr>
          <p:cNvPr id="3" name="Нижний колонтитул 4"/>
          <p:cNvSpPr>
            <a:spLocks noGrp="1"/>
          </p:cNvSpPr>
          <p:nvPr>
            <p:ph type="ftr" sz="quarter" idx="11"/>
          </p:nvPr>
        </p:nvSpPr>
        <p:spPr>
          <a:xfrm>
            <a:off x="3124200" y="6356350"/>
            <a:ext cx="2895600" cy="365125"/>
          </a:xfrm>
          <a:prstGeom prst="rect">
            <a:avLst/>
          </a:prstGeom>
        </p:spPr>
        <p:txBody>
          <a:bodyPr/>
          <a:lstStyle>
            <a:lvl1pPr>
              <a:defRPr/>
            </a:lvl1pPr>
          </a:lstStyle>
          <a:p>
            <a:pPr fontAlgn="base">
              <a:spcBef>
                <a:spcPct val="0"/>
              </a:spcBef>
              <a:spcAft>
                <a:spcPct val="0"/>
              </a:spcAft>
              <a:defRPr/>
            </a:pPr>
            <a:endParaRPr lang="ru-RU">
              <a:solidFill>
                <a:prstClr val="black"/>
              </a:solidFill>
              <a:latin typeface="Arial" charset="0"/>
              <a:cs typeface="Arial" charset="0"/>
            </a:endParaRPr>
          </a:p>
        </p:txBody>
      </p:sp>
      <p:sp>
        <p:nvSpPr>
          <p:cNvPr id="4" name="Номер слайда 5"/>
          <p:cNvSpPr>
            <a:spLocks noGrp="1"/>
          </p:cNvSpPr>
          <p:nvPr>
            <p:ph type="sldNum" sz="quarter" idx="12"/>
          </p:nvPr>
        </p:nvSpPr>
        <p:spPr>
          <a:xfrm>
            <a:off x="6553200" y="6356350"/>
            <a:ext cx="2133600" cy="365125"/>
          </a:xfrm>
          <a:prstGeom prst="rect">
            <a:avLst/>
          </a:prstGeom>
        </p:spPr>
        <p:txBody>
          <a:bodyPr/>
          <a:lstStyle>
            <a:lvl1pPr>
              <a:defRPr/>
            </a:lvl1pPr>
          </a:lstStyle>
          <a:p>
            <a:pPr fontAlgn="base">
              <a:spcBef>
                <a:spcPct val="0"/>
              </a:spcBef>
              <a:spcAft>
                <a:spcPct val="0"/>
              </a:spcAft>
              <a:defRPr/>
            </a:pPr>
            <a:fld id="{B1B0E188-B191-46AC-99B7-5113417AE6AB}" type="slidenum">
              <a:rPr lang="ru-RU">
                <a:solidFill>
                  <a:prstClr val="black"/>
                </a:solidFill>
                <a:latin typeface="Arial" charset="0"/>
                <a:cs typeface="Arial" charset="0"/>
              </a:rPr>
              <a:pPr fontAlgn="base">
                <a:spcBef>
                  <a:spcPct val="0"/>
                </a:spcBef>
                <a:spcAft>
                  <a:spcPct val="0"/>
                </a:spcAft>
                <a:defRPr/>
              </a:pPr>
              <a:t>‹#›</a:t>
            </a:fld>
            <a:endParaRPr lang="ru-RU">
              <a:solidFill>
                <a:prstClr val="black"/>
              </a:solidFill>
              <a:latin typeface="Arial" charset="0"/>
              <a:cs typeface="Arial"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a:prstGeom prst="rect">
            <a:avLst/>
          </a:prstGeo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3"/>
          <p:cNvSpPr>
            <a:spLocks noGrp="1"/>
          </p:cNvSpPr>
          <p:nvPr>
            <p:ph type="dt" sz="half" idx="10"/>
          </p:nvPr>
        </p:nvSpPr>
        <p:spPr>
          <a:xfrm>
            <a:off x="457200" y="6356350"/>
            <a:ext cx="2133600" cy="365125"/>
          </a:xfrm>
          <a:prstGeom prst="rect">
            <a:avLst/>
          </a:prstGeom>
        </p:spPr>
        <p:txBody>
          <a:bodyPr/>
          <a:lstStyle>
            <a:lvl1pPr>
              <a:defRPr/>
            </a:lvl1pPr>
          </a:lstStyle>
          <a:p>
            <a:pPr fontAlgn="base">
              <a:spcBef>
                <a:spcPct val="0"/>
              </a:spcBef>
              <a:spcAft>
                <a:spcPct val="0"/>
              </a:spcAft>
              <a:defRPr/>
            </a:pPr>
            <a:fld id="{F9E59BE0-226E-4980-AAF5-F1A9DF7C7AE8}" type="datetimeFigureOut">
              <a:rPr lang="ru-RU">
                <a:solidFill>
                  <a:prstClr val="black"/>
                </a:solidFill>
                <a:latin typeface="Arial" charset="0"/>
                <a:cs typeface="Arial" charset="0"/>
              </a:rPr>
              <a:pPr fontAlgn="base">
                <a:spcBef>
                  <a:spcPct val="0"/>
                </a:spcBef>
                <a:spcAft>
                  <a:spcPct val="0"/>
                </a:spcAft>
                <a:defRPr/>
              </a:pPr>
              <a:t>25.06.2021</a:t>
            </a:fld>
            <a:endParaRPr lang="ru-RU">
              <a:solidFill>
                <a:prstClr val="black"/>
              </a:solidFill>
              <a:latin typeface="Arial" charset="0"/>
              <a:cs typeface="Arial" charset="0"/>
            </a:endParaRPr>
          </a:p>
        </p:txBody>
      </p:sp>
      <p:sp>
        <p:nvSpPr>
          <p:cNvPr id="6" name="Нижний колонтитул 4"/>
          <p:cNvSpPr>
            <a:spLocks noGrp="1"/>
          </p:cNvSpPr>
          <p:nvPr>
            <p:ph type="ftr" sz="quarter" idx="11"/>
          </p:nvPr>
        </p:nvSpPr>
        <p:spPr>
          <a:xfrm>
            <a:off x="3124200" y="6356350"/>
            <a:ext cx="2895600" cy="365125"/>
          </a:xfrm>
          <a:prstGeom prst="rect">
            <a:avLst/>
          </a:prstGeom>
        </p:spPr>
        <p:txBody>
          <a:bodyPr/>
          <a:lstStyle>
            <a:lvl1pPr>
              <a:defRPr/>
            </a:lvl1pPr>
          </a:lstStyle>
          <a:p>
            <a:pPr fontAlgn="base">
              <a:spcBef>
                <a:spcPct val="0"/>
              </a:spcBef>
              <a:spcAft>
                <a:spcPct val="0"/>
              </a:spcAft>
              <a:defRPr/>
            </a:pPr>
            <a:endParaRPr lang="ru-RU">
              <a:solidFill>
                <a:prstClr val="black"/>
              </a:solidFill>
              <a:latin typeface="Arial" charset="0"/>
              <a:cs typeface="Arial" charset="0"/>
            </a:endParaRPr>
          </a:p>
        </p:txBody>
      </p:sp>
      <p:sp>
        <p:nvSpPr>
          <p:cNvPr id="7" name="Номер слайда 5"/>
          <p:cNvSpPr>
            <a:spLocks noGrp="1"/>
          </p:cNvSpPr>
          <p:nvPr>
            <p:ph type="sldNum" sz="quarter" idx="12"/>
          </p:nvPr>
        </p:nvSpPr>
        <p:spPr>
          <a:xfrm>
            <a:off x="6553200" y="6356350"/>
            <a:ext cx="2133600" cy="365125"/>
          </a:xfrm>
          <a:prstGeom prst="rect">
            <a:avLst/>
          </a:prstGeom>
        </p:spPr>
        <p:txBody>
          <a:bodyPr/>
          <a:lstStyle>
            <a:lvl1pPr>
              <a:defRPr/>
            </a:lvl1pPr>
          </a:lstStyle>
          <a:p>
            <a:pPr fontAlgn="base">
              <a:spcBef>
                <a:spcPct val="0"/>
              </a:spcBef>
              <a:spcAft>
                <a:spcPct val="0"/>
              </a:spcAft>
              <a:defRPr/>
            </a:pPr>
            <a:fld id="{8ED8319C-EFFD-43A6-A723-9E31BBA50F68}" type="slidenum">
              <a:rPr lang="ru-RU">
                <a:solidFill>
                  <a:prstClr val="black"/>
                </a:solidFill>
                <a:latin typeface="Arial" charset="0"/>
                <a:cs typeface="Arial" charset="0"/>
              </a:rPr>
              <a:pPr fontAlgn="base">
                <a:spcBef>
                  <a:spcPct val="0"/>
                </a:spcBef>
                <a:spcAft>
                  <a:spcPct val="0"/>
                </a:spcAft>
                <a:defRPr/>
              </a:pPr>
              <a:t>‹#›</a:t>
            </a:fld>
            <a:endParaRPr lang="ru-RU">
              <a:solidFill>
                <a:prstClr val="black"/>
              </a:solidFill>
              <a:latin typeface="Arial" charset="0"/>
              <a:cs typeface="Arial"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a:prstGeom prst="rect">
            <a:avLst/>
          </a:prstGeo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a:prstGeom prst="rect">
            <a:avLst/>
          </a:prstGeo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3"/>
          <p:cNvSpPr>
            <a:spLocks noGrp="1"/>
          </p:cNvSpPr>
          <p:nvPr>
            <p:ph type="dt" sz="half" idx="10"/>
          </p:nvPr>
        </p:nvSpPr>
        <p:spPr>
          <a:xfrm>
            <a:off x="457200" y="6356350"/>
            <a:ext cx="2133600" cy="365125"/>
          </a:xfrm>
          <a:prstGeom prst="rect">
            <a:avLst/>
          </a:prstGeom>
        </p:spPr>
        <p:txBody>
          <a:bodyPr/>
          <a:lstStyle>
            <a:lvl1pPr>
              <a:defRPr/>
            </a:lvl1pPr>
          </a:lstStyle>
          <a:p>
            <a:pPr fontAlgn="base">
              <a:spcBef>
                <a:spcPct val="0"/>
              </a:spcBef>
              <a:spcAft>
                <a:spcPct val="0"/>
              </a:spcAft>
              <a:defRPr/>
            </a:pPr>
            <a:fld id="{8194FB44-2B3A-4EA5-B708-4FEB9F41BBF1}" type="datetimeFigureOut">
              <a:rPr lang="ru-RU">
                <a:solidFill>
                  <a:prstClr val="black"/>
                </a:solidFill>
                <a:latin typeface="Arial" charset="0"/>
                <a:cs typeface="Arial" charset="0"/>
              </a:rPr>
              <a:pPr fontAlgn="base">
                <a:spcBef>
                  <a:spcPct val="0"/>
                </a:spcBef>
                <a:spcAft>
                  <a:spcPct val="0"/>
                </a:spcAft>
                <a:defRPr/>
              </a:pPr>
              <a:t>25.06.2021</a:t>
            </a:fld>
            <a:endParaRPr lang="ru-RU">
              <a:solidFill>
                <a:prstClr val="black"/>
              </a:solidFill>
              <a:latin typeface="Arial" charset="0"/>
              <a:cs typeface="Arial" charset="0"/>
            </a:endParaRPr>
          </a:p>
        </p:txBody>
      </p:sp>
      <p:sp>
        <p:nvSpPr>
          <p:cNvPr id="6" name="Нижний колонтитул 4"/>
          <p:cNvSpPr>
            <a:spLocks noGrp="1"/>
          </p:cNvSpPr>
          <p:nvPr>
            <p:ph type="ftr" sz="quarter" idx="11"/>
          </p:nvPr>
        </p:nvSpPr>
        <p:spPr>
          <a:xfrm>
            <a:off x="3124200" y="6356350"/>
            <a:ext cx="2895600" cy="365125"/>
          </a:xfrm>
          <a:prstGeom prst="rect">
            <a:avLst/>
          </a:prstGeom>
        </p:spPr>
        <p:txBody>
          <a:bodyPr/>
          <a:lstStyle>
            <a:lvl1pPr>
              <a:defRPr/>
            </a:lvl1pPr>
          </a:lstStyle>
          <a:p>
            <a:pPr fontAlgn="base">
              <a:spcBef>
                <a:spcPct val="0"/>
              </a:spcBef>
              <a:spcAft>
                <a:spcPct val="0"/>
              </a:spcAft>
              <a:defRPr/>
            </a:pPr>
            <a:endParaRPr lang="ru-RU">
              <a:solidFill>
                <a:prstClr val="black"/>
              </a:solidFill>
              <a:latin typeface="Arial" charset="0"/>
              <a:cs typeface="Arial" charset="0"/>
            </a:endParaRPr>
          </a:p>
        </p:txBody>
      </p:sp>
      <p:sp>
        <p:nvSpPr>
          <p:cNvPr id="7" name="Номер слайда 5"/>
          <p:cNvSpPr>
            <a:spLocks noGrp="1"/>
          </p:cNvSpPr>
          <p:nvPr>
            <p:ph type="sldNum" sz="quarter" idx="12"/>
          </p:nvPr>
        </p:nvSpPr>
        <p:spPr>
          <a:xfrm>
            <a:off x="6553200" y="6356350"/>
            <a:ext cx="2133600" cy="365125"/>
          </a:xfrm>
          <a:prstGeom prst="rect">
            <a:avLst/>
          </a:prstGeom>
        </p:spPr>
        <p:txBody>
          <a:bodyPr/>
          <a:lstStyle>
            <a:lvl1pPr>
              <a:defRPr/>
            </a:lvl1pPr>
          </a:lstStyle>
          <a:p>
            <a:pPr fontAlgn="base">
              <a:spcBef>
                <a:spcPct val="0"/>
              </a:spcBef>
              <a:spcAft>
                <a:spcPct val="0"/>
              </a:spcAft>
              <a:defRPr/>
            </a:pPr>
            <a:fld id="{27C51498-F984-481A-8E8C-4DDFA9BC9183}" type="slidenum">
              <a:rPr lang="ru-RU">
                <a:solidFill>
                  <a:prstClr val="black"/>
                </a:solidFill>
                <a:latin typeface="Arial" charset="0"/>
                <a:cs typeface="Arial" charset="0"/>
              </a:rPr>
              <a:pPr fontAlgn="base">
                <a:spcBef>
                  <a:spcPct val="0"/>
                </a:spcBef>
                <a:spcAft>
                  <a:spcPct val="0"/>
                </a:spcAft>
                <a:defRPr/>
              </a:pPr>
              <a:t>‹#›</a:t>
            </a:fld>
            <a:endParaRPr lang="ru-RU">
              <a:solidFill>
                <a:prstClr val="black"/>
              </a:solidFill>
              <a:latin typeface="Arial" charset="0"/>
              <a:cs typeface="Arial"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a:lstStyle/>
          <a:p>
            <a:r>
              <a:rPr lang="ru-RU"/>
              <a:t>Образец заголовка</a:t>
            </a:r>
          </a:p>
        </p:txBody>
      </p:sp>
      <p:sp>
        <p:nvSpPr>
          <p:cNvPr id="3" name="Вертикальный текст 2"/>
          <p:cNvSpPr>
            <a:spLocks noGrp="1"/>
          </p:cNvSpPr>
          <p:nvPr>
            <p:ph type="body" orient="vert" idx="1"/>
          </p:nvPr>
        </p:nvSpPr>
        <p:spPr>
          <a:xfrm>
            <a:off x="457200" y="1600200"/>
            <a:ext cx="8229600" cy="4525963"/>
          </a:xfrm>
          <a:prstGeom prst="rect">
            <a:avLst/>
          </a:prstGeo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a:xfrm>
            <a:off x="457200" y="6356350"/>
            <a:ext cx="2133600" cy="365125"/>
          </a:xfrm>
          <a:prstGeom prst="rect">
            <a:avLst/>
          </a:prstGeom>
        </p:spPr>
        <p:txBody>
          <a:bodyPr/>
          <a:lstStyle>
            <a:lvl1pPr>
              <a:defRPr/>
            </a:lvl1pPr>
          </a:lstStyle>
          <a:p>
            <a:pPr fontAlgn="base">
              <a:spcBef>
                <a:spcPct val="0"/>
              </a:spcBef>
              <a:spcAft>
                <a:spcPct val="0"/>
              </a:spcAft>
              <a:defRPr/>
            </a:pPr>
            <a:fld id="{F24BD201-5F9C-4593-BEFD-74C971F0B552}" type="datetimeFigureOut">
              <a:rPr lang="ru-RU">
                <a:solidFill>
                  <a:prstClr val="black"/>
                </a:solidFill>
                <a:latin typeface="Arial" charset="0"/>
                <a:cs typeface="Arial" charset="0"/>
              </a:rPr>
              <a:pPr fontAlgn="base">
                <a:spcBef>
                  <a:spcPct val="0"/>
                </a:spcBef>
                <a:spcAft>
                  <a:spcPct val="0"/>
                </a:spcAft>
                <a:defRPr/>
              </a:pPr>
              <a:t>25.06.2021</a:t>
            </a:fld>
            <a:endParaRPr lang="ru-RU">
              <a:solidFill>
                <a:prstClr val="black"/>
              </a:solidFill>
              <a:latin typeface="Arial" charset="0"/>
              <a:cs typeface="Arial" charset="0"/>
            </a:endParaRPr>
          </a:p>
        </p:txBody>
      </p:sp>
      <p:sp>
        <p:nvSpPr>
          <p:cNvPr id="5" name="Нижний колонтитул 4"/>
          <p:cNvSpPr>
            <a:spLocks noGrp="1"/>
          </p:cNvSpPr>
          <p:nvPr>
            <p:ph type="ftr" sz="quarter" idx="11"/>
          </p:nvPr>
        </p:nvSpPr>
        <p:spPr>
          <a:xfrm>
            <a:off x="3124200" y="6356350"/>
            <a:ext cx="2895600" cy="365125"/>
          </a:xfrm>
          <a:prstGeom prst="rect">
            <a:avLst/>
          </a:prstGeom>
        </p:spPr>
        <p:txBody>
          <a:bodyPr/>
          <a:lstStyle>
            <a:lvl1pPr>
              <a:defRPr/>
            </a:lvl1pPr>
          </a:lstStyle>
          <a:p>
            <a:pPr fontAlgn="base">
              <a:spcBef>
                <a:spcPct val="0"/>
              </a:spcBef>
              <a:spcAft>
                <a:spcPct val="0"/>
              </a:spcAft>
              <a:defRPr/>
            </a:pPr>
            <a:endParaRPr lang="ru-RU">
              <a:solidFill>
                <a:prstClr val="black"/>
              </a:solidFill>
              <a:latin typeface="Arial" charset="0"/>
              <a:cs typeface="Arial" charset="0"/>
            </a:endParaRPr>
          </a:p>
        </p:txBody>
      </p:sp>
      <p:sp>
        <p:nvSpPr>
          <p:cNvPr id="6" name="Номер слайда 5"/>
          <p:cNvSpPr>
            <a:spLocks noGrp="1"/>
          </p:cNvSpPr>
          <p:nvPr>
            <p:ph type="sldNum" sz="quarter" idx="12"/>
          </p:nvPr>
        </p:nvSpPr>
        <p:spPr>
          <a:xfrm>
            <a:off x="6553200" y="6356350"/>
            <a:ext cx="2133600" cy="365125"/>
          </a:xfrm>
          <a:prstGeom prst="rect">
            <a:avLst/>
          </a:prstGeom>
        </p:spPr>
        <p:txBody>
          <a:bodyPr/>
          <a:lstStyle>
            <a:lvl1pPr>
              <a:defRPr/>
            </a:lvl1pPr>
          </a:lstStyle>
          <a:p>
            <a:pPr fontAlgn="base">
              <a:spcBef>
                <a:spcPct val="0"/>
              </a:spcBef>
              <a:spcAft>
                <a:spcPct val="0"/>
              </a:spcAft>
              <a:defRPr/>
            </a:pPr>
            <a:fld id="{4B22E6F0-797A-404D-B2F0-96032D2C16E5}" type="slidenum">
              <a:rPr lang="ru-RU">
                <a:solidFill>
                  <a:prstClr val="black"/>
                </a:solidFill>
                <a:latin typeface="Arial" charset="0"/>
                <a:cs typeface="Arial" charset="0"/>
              </a:rPr>
              <a:pPr fontAlgn="base">
                <a:spcBef>
                  <a:spcPct val="0"/>
                </a:spcBef>
                <a:spcAft>
                  <a:spcPct val="0"/>
                </a:spcAft>
                <a:defRPr/>
              </a:pPr>
              <a:t>‹#›</a:t>
            </a:fld>
            <a:endParaRPr lang="ru-RU">
              <a:solidFill>
                <a:prstClr val="black"/>
              </a:solidFill>
              <a:latin typeface="Arial" charset="0"/>
              <a:cs typeface="Arial"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a:prstGeom prst="rect">
            <a:avLst/>
          </a:prstGeo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a:prstGeom prst="rect">
            <a:avLst/>
          </a:prstGeo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a:xfrm>
            <a:off x="457200" y="6356350"/>
            <a:ext cx="2133600" cy="365125"/>
          </a:xfrm>
          <a:prstGeom prst="rect">
            <a:avLst/>
          </a:prstGeom>
        </p:spPr>
        <p:txBody>
          <a:bodyPr/>
          <a:lstStyle>
            <a:lvl1pPr>
              <a:defRPr/>
            </a:lvl1pPr>
          </a:lstStyle>
          <a:p>
            <a:pPr fontAlgn="base">
              <a:spcBef>
                <a:spcPct val="0"/>
              </a:spcBef>
              <a:spcAft>
                <a:spcPct val="0"/>
              </a:spcAft>
              <a:defRPr/>
            </a:pPr>
            <a:fld id="{637A3035-02C7-4538-A480-C6887B19F5A6}" type="datetimeFigureOut">
              <a:rPr lang="ru-RU">
                <a:solidFill>
                  <a:prstClr val="black"/>
                </a:solidFill>
                <a:latin typeface="Arial" charset="0"/>
                <a:cs typeface="Arial" charset="0"/>
              </a:rPr>
              <a:pPr fontAlgn="base">
                <a:spcBef>
                  <a:spcPct val="0"/>
                </a:spcBef>
                <a:spcAft>
                  <a:spcPct val="0"/>
                </a:spcAft>
                <a:defRPr/>
              </a:pPr>
              <a:t>25.06.2021</a:t>
            </a:fld>
            <a:endParaRPr lang="ru-RU">
              <a:solidFill>
                <a:prstClr val="black"/>
              </a:solidFill>
              <a:latin typeface="Arial" charset="0"/>
              <a:cs typeface="Arial" charset="0"/>
            </a:endParaRPr>
          </a:p>
        </p:txBody>
      </p:sp>
      <p:sp>
        <p:nvSpPr>
          <p:cNvPr id="5" name="Нижний колонтитул 4"/>
          <p:cNvSpPr>
            <a:spLocks noGrp="1"/>
          </p:cNvSpPr>
          <p:nvPr>
            <p:ph type="ftr" sz="quarter" idx="11"/>
          </p:nvPr>
        </p:nvSpPr>
        <p:spPr>
          <a:xfrm>
            <a:off x="3124200" y="6356350"/>
            <a:ext cx="2895600" cy="365125"/>
          </a:xfrm>
          <a:prstGeom prst="rect">
            <a:avLst/>
          </a:prstGeom>
        </p:spPr>
        <p:txBody>
          <a:bodyPr/>
          <a:lstStyle>
            <a:lvl1pPr>
              <a:defRPr/>
            </a:lvl1pPr>
          </a:lstStyle>
          <a:p>
            <a:pPr fontAlgn="base">
              <a:spcBef>
                <a:spcPct val="0"/>
              </a:spcBef>
              <a:spcAft>
                <a:spcPct val="0"/>
              </a:spcAft>
              <a:defRPr/>
            </a:pPr>
            <a:endParaRPr lang="ru-RU">
              <a:solidFill>
                <a:prstClr val="black"/>
              </a:solidFill>
              <a:latin typeface="Arial" charset="0"/>
              <a:cs typeface="Arial" charset="0"/>
            </a:endParaRPr>
          </a:p>
        </p:txBody>
      </p:sp>
      <p:sp>
        <p:nvSpPr>
          <p:cNvPr id="6" name="Номер слайда 5"/>
          <p:cNvSpPr>
            <a:spLocks noGrp="1"/>
          </p:cNvSpPr>
          <p:nvPr>
            <p:ph type="sldNum" sz="quarter" idx="12"/>
          </p:nvPr>
        </p:nvSpPr>
        <p:spPr>
          <a:xfrm>
            <a:off x="6553200" y="6356350"/>
            <a:ext cx="2133600" cy="365125"/>
          </a:xfrm>
          <a:prstGeom prst="rect">
            <a:avLst/>
          </a:prstGeom>
        </p:spPr>
        <p:txBody>
          <a:bodyPr/>
          <a:lstStyle>
            <a:lvl1pPr>
              <a:defRPr/>
            </a:lvl1pPr>
          </a:lstStyle>
          <a:p>
            <a:pPr fontAlgn="base">
              <a:spcBef>
                <a:spcPct val="0"/>
              </a:spcBef>
              <a:spcAft>
                <a:spcPct val="0"/>
              </a:spcAft>
              <a:defRPr/>
            </a:pPr>
            <a:fld id="{D518664C-3B03-4311-A452-8E87A1DF2E36}" type="slidenum">
              <a:rPr lang="ru-RU">
                <a:solidFill>
                  <a:prstClr val="black"/>
                </a:solidFill>
                <a:latin typeface="Arial" charset="0"/>
                <a:cs typeface="Arial" charset="0"/>
              </a:rPr>
              <a:pPr fontAlgn="base">
                <a:spcBef>
                  <a:spcPct val="0"/>
                </a:spcBef>
                <a:spcAft>
                  <a:spcPct val="0"/>
                </a:spcAft>
                <a:defRPr/>
              </a:pPr>
              <a:t>‹#›</a:t>
            </a:fld>
            <a:endParaRPr lang="ru-RU">
              <a:solidFill>
                <a:prstClr val="black"/>
              </a:solidFill>
              <a:latin typeface="Arial" charset="0"/>
              <a:cs typeface="Arial"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203848" y="188640"/>
            <a:ext cx="2736304" cy="6408712"/>
          </a:xfrm>
        </p:spPr>
        <p:txBody>
          <a:bodyPr/>
          <a:lstStyle/>
          <a:p>
            <a:pPr algn="l"/>
            <a:r>
              <a:rPr lang="ru-RU" sz="1400" dirty="0">
                <a:solidFill>
                  <a:srgbClr val="FF0000"/>
                </a:solidFill>
              </a:rPr>
              <a:t>Мелкая моторика </a:t>
            </a:r>
            <a:r>
              <a:rPr lang="ru-RU" sz="1400" dirty="0"/>
              <a:t>– это способность выполнять мелкие и точные движения кистями и пальцами рук в результате скоординированных действий важнейших систем: нервной, мышечной и костной.  Также ученые доказали, что развитие мелкой моторики и развитие речи очень тесно связаны.  В головном мозге речевой и моторный центры расположены очень близко друг к другу. Поэтому при стимуляции моторных навыков пальцев рук речевой центр начинает активизироваться. Именно поэтому для своевременного развития речи ребенка необходимо большое внимание уделить развитию мелкой моторики. Мелкая моторика непосредственно влияет на ловкость рук, на почерк, который сформируется в дальнейшем, на скорость реакции ребенка. </a:t>
            </a:r>
            <a:r>
              <a:rPr lang="ru-RU" sz="1400" dirty="0">
                <a:solidFill>
                  <a:srgbClr val="FF0000"/>
                </a:solidFill>
              </a:rPr>
              <a:t>Пальчиковые игры </a:t>
            </a:r>
            <a:r>
              <a:rPr lang="ru-RU" sz="1400" dirty="0"/>
              <a:t>являются прекрасным упражнением для развития мелкой моторики пальцев рук.</a:t>
            </a:r>
          </a:p>
        </p:txBody>
      </p:sp>
      <p:pic>
        <p:nvPicPr>
          <p:cNvPr id="11" name="Объект 10"/>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5834019" y="0"/>
            <a:ext cx="3309981" cy="6858000"/>
          </a:xfrm>
        </p:spPr>
      </p:pic>
      <p:pic>
        <p:nvPicPr>
          <p:cNvPr id="5" name="Объект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0" y="0"/>
            <a:ext cx="3203848" cy="6858000"/>
          </a:xfrm>
        </p:spPr>
      </p:pic>
    </p:spTree>
    <p:extLst>
      <p:ext uri="{BB962C8B-B14F-4D97-AF65-F5344CB8AC3E}">
        <p14:creationId xmlns:p14="http://schemas.microsoft.com/office/powerpoint/2010/main" val="938175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06405" y="3140968"/>
            <a:ext cx="1614141" cy="1458416"/>
          </a:xfrm>
          <a:prstGeom prst="rect">
            <a:avLst/>
          </a:prstGeom>
        </p:spPr>
      </p:pic>
      <p:sp>
        <p:nvSpPr>
          <p:cNvPr id="5" name="Заголовок 4"/>
          <p:cNvSpPr>
            <a:spLocks noGrp="1"/>
          </p:cNvSpPr>
          <p:nvPr>
            <p:ph type="title"/>
          </p:nvPr>
        </p:nvSpPr>
        <p:spPr>
          <a:xfrm>
            <a:off x="6156176" y="1844824"/>
            <a:ext cx="2664296" cy="1143000"/>
          </a:xfrm>
        </p:spPr>
        <p:txBody>
          <a:bodyPr/>
          <a:lstStyle/>
          <a:p>
            <a:r>
              <a:rPr lang="ru-RU" sz="3200" b="1" dirty="0">
                <a:solidFill>
                  <a:srgbClr val="00B0F0"/>
                </a:solidFill>
                <a:effectLst>
                  <a:outerShdw blurRad="38100" dist="38100" dir="2700000" algn="tl">
                    <a:srgbClr val="000000">
                      <a:alpha val="43137"/>
                    </a:srgbClr>
                  </a:outerShdw>
                </a:effectLst>
              </a:rPr>
              <a:t>Пальчиковые </a:t>
            </a:r>
            <a:br>
              <a:rPr lang="ru-RU" sz="3200" b="1" dirty="0">
                <a:solidFill>
                  <a:srgbClr val="00B0F0"/>
                </a:solidFill>
                <a:effectLst>
                  <a:outerShdw blurRad="38100" dist="38100" dir="2700000" algn="tl">
                    <a:srgbClr val="000000">
                      <a:alpha val="43137"/>
                    </a:srgbClr>
                  </a:outerShdw>
                </a:effectLst>
              </a:rPr>
            </a:br>
            <a:r>
              <a:rPr lang="ru-RU" sz="3200" b="1" dirty="0">
                <a:solidFill>
                  <a:srgbClr val="00B0F0"/>
                </a:solidFill>
                <a:effectLst>
                  <a:outerShdw blurRad="38100" dist="38100" dir="2700000" algn="tl">
                    <a:srgbClr val="000000">
                      <a:alpha val="43137"/>
                    </a:srgbClr>
                  </a:outerShdw>
                </a:effectLst>
              </a:rPr>
              <a:t>игры</a:t>
            </a:r>
          </a:p>
        </p:txBody>
      </p:sp>
      <p:sp>
        <p:nvSpPr>
          <p:cNvPr id="11" name="Объект 10"/>
          <p:cNvSpPr>
            <a:spLocks noGrp="1"/>
          </p:cNvSpPr>
          <p:nvPr>
            <p:ph idx="1"/>
          </p:nvPr>
        </p:nvSpPr>
        <p:spPr>
          <a:xfrm>
            <a:off x="467544" y="4941168"/>
            <a:ext cx="3312368" cy="945233"/>
          </a:xfrm>
        </p:spPr>
        <p:txBody>
          <a:bodyPr/>
          <a:lstStyle/>
          <a:p>
            <a:pPr marL="0" indent="0">
              <a:buNone/>
            </a:pPr>
            <a:r>
              <a:rPr lang="ru-RU" sz="2000" b="1" i="1" dirty="0">
                <a:solidFill>
                  <a:srgbClr val="00B050"/>
                </a:solidFill>
                <a:effectLst>
                  <a:outerShdw blurRad="38100" dist="38100" dir="2700000" algn="tl">
                    <a:srgbClr val="000000">
                      <a:alpha val="43137"/>
                    </a:srgbClr>
                  </a:outerShdw>
                </a:effectLst>
              </a:rPr>
              <a:t>МАДОУ ДС №46, СОП №2</a:t>
            </a:r>
          </a:p>
          <a:p>
            <a:pPr marL="0" indent="0">
              <a:buNone/>
            </a:pPr>
            <a:r>
              <a:rPr lang="ru-RU" sz="2000" b="1" i="1" dirty="0">
                <a:solidFill>
                  <a:srgbClr val="00B050"/>
                </a:solidFill>
                <a:effectLst>
                  <a:outerShdw blurRad="38100" dist="38100" dir="2700000" algn="tl">
                    <a:srgbClr val="000000">
                      <a:alpha val="43137"/>
                    </a:srgbClr>
                  </a:outerShdw>
                </a:effectLst>
              </a:rPr>
              <a:t>   </a:t>
            </a: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35404" y="620688"/>
            <a:ext cx="1499659" cy="1124744"/>
          </a:xfrm>
          <a:prstGeom prst="rect">
            <a:avLst/>
          </a:prstGeom>
        </p:spPr>
      </p:pic>
    </p:spTree>
    <p:extLst>
      <p:ext uri="{BB962C8B-B14F-4D97-AF65-F5344CB8AC3E}">
        <p14:creationId xmlns:p14="http://schemas.microsoft.com/office/powerpoint/2010/main" val="1872923016"/>
      </p:ext>
    </p:extLst>
  </p:cSld>
  <p:clrMapOvr>
    <a:masterClrMapping/>
  </p:clrMapOvr>
</p:sld>
</file>

<file path=ppt/theme/theme1.xml><?xml version="1.0" encoding="utf-8"?>
<a:theme xmlns:a="http://schemas.openxmlformats.org/drawingml/2006/main" name="1_Тема Office">
  <a:themeElements>
    <a:clrScheme name="Другая 6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74806"/>
      </a:hlink>
      <a:folHlink>
        <a:srgbClr val="974806"/>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257</TotalTime>
  <Words>128</Words>
  <Application>Microsoft Office PowerPoint</Application>
  <PresentationFormat>Экран (4:3)</PresentationFormat>
  <Paragraphs>4</Paragraphs>
  <Slides>2</Slides>
  <Notes>0</Notes>
  <HiddenSlides>0</HiddenSlides>
  <MMClips>0</MMClips>
  <ScaleCrop>false</ScaleCrop>
  <HeadingPairs>
    <vt:vector size="6" baseType="variant">
      <vt:variant>
        <vt:lpstr>Использованные шрифты</vt:lpstr>
      </vt:variant>
      <vt:variant>
        <vt:i4>2</vt:i4>
      </vt:variant>
      <vt:variant>
        <vt:lpstr>Тема</vt:lpstr>
      </vt:variant>
      <vt:variant>
        <vt:i4>1</vt:i4>
      </vt:variant>
      <vt:variant>
        <vt:lpstr>Заголовки слайдов</vt:lpstr>
      </vt:variant>
      <vt:variant>
        <vt:i4>2</vt:i4>
      </vt:variant>
    </vt:vector>
  </HeadingPairs>
  <TitlesOfParts>
    <vt:vector size="5" baseType="lpstr">
      <vt:lpstr>Arial</vt:lpstr>
      <vt:lpstr>Calibri</vt:lpstr>
      <vt:lpstr>1_Тема Office</vt:lpstr>
      <vt:lpstr>Мелкая моторика – это способность выполнять мелкие и точные движения кистями и пальцами рук в результате скоординированных действий важнейших систем: нервной, мышечной и костной.  Также ученые доказали, что развитие мелкой моторики и развитие речи очень тесно связаны.  В головном мозге речевой и моторный центры расположены очень близко друг к другу. Поэтому при стимуляции моторных навыков пальцев рук речевой центр начинает активизироваться. Именно поэтому для своевременного развития речи ребенка необходимо большое внимание уделить развитию мелкой моторики. Мелкая моторика непосредственно влияет на ловкость рук, на почерк, который сформируется в дальнейшем, на скорость реакции ребенка. Пальчиковые игры являются прекрасным упражнением для развития мелкой моторики пальцев рук.</vt:lpstr>
      <vt:lpstr>Пальчиковые  игры</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Школьные</dc:title>
  <dc:creator>Фокина Лидия Петровна</dc:creator>
  <cp:keywords>Шаблон презентации</cp:keywords>
  <cp:lastModifiedBy>Аниса</cp:lastModifiedBy>
  <cp:revision>67</cp:revision>
  <dcterms:created xsi:type="dcterms:W3CDTF">2014-07-06T18:18:01Z</dcterms:created>
  <dcterms:modified xsi:type="dcterms:W3CDTF">2021-06-25T02:12:17Z</dcterms:modified>
</cp:coreProperties>
</file>